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324" r:id="rId2"/>
    <p:sldId id="317" r:id="rId3"/>
    <p:sldId id="337" r:id="rId4"/>
    <p:sldId id="332" r:id="rId5"/>
    <p:sldId id="336" r:id="rId6"/>
  </p:sldIdLst>
  <p:sldSz cx="10080625" cy="567055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4" autoAdjust="0"/>
    <p:restoredTop sz="94660"/>
  </p:normalViewPr>
  <p:slideViewPr>
    <p:cSldViewPr>
      <p:cViewPr varScale="1">
        <p:scale>
          <a:sx n="177" d="100"/>
          <a:sy n="177" d="100"/>
        </p:scale>
        <p:origin x="456" y="1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497" name="Rectangle 1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20725" y="900113"/>
            <a:ext cx="6094413" cy="341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7185" name="Rectangle 17"/>
          <p:cNvSpPr>
            <a:spLocks noGrp="1" noChangeArrowheads="1"/>
          </p:cNvSpPr>
          <p:nvPr>
            <p:ph type="body"/>
          </p:nvPr>
        </p:nvSpPr>
        <p:spPr bwMode="auto">
          <a:xfrm>
            <a:off x="720725" y="4679950"/>
            <a:ext cx="6094413" cy="5014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4375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54375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54375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54375" cy="509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01A74280-8A1F-4B1F-B4DB-525697B62D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2BF1469-B838-42E0-BFF0-9E8A55273AFE}" type="slidenum">
              <a:rPr lang="it-IT"/>
              <a:pPr/>
              <a:t>1</a:t>
            </a:fld>
            <a:endParaRPr lang="it-IT"/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2BF1469-B838-42E0-BFF0-9E8A55273AFE}" type="slidenum">
              <a:rPr lang="it-IT"/>
              <a:pPr/>
              <a:t>2</a:t>
            </a:fld>
            <a:endParaRPr lang="it-IT"/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>
              <a:ea typeface="DejaVu Sans" charset="0"/>
              <a:cs typeface="DejaVu Sans" charset="0"/>
            </a:endParaRPr>
          </a:p>
        </p:txBody>
      </p:sp>
      <p:sp>
        <p:nvSpPr>
          <p:cNvPr id="2" name="Segnaposto note 1">
            <a:extLst>
              <a:ext uri="{FF2B5EF4-FFF2-40B4-BE49-F238E27FC236}">
                <a16:creationId xmlns:a16="http://schemas.microsoft.com/office/drawing/2014/main" id="{F37C2EFF-9421-095D-C4C3-07AB04CBA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759380-53A2-9A90-550D-CBB3F0250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>
            <a:extLst>
              <a:ext uri="{FF2B5EF4-FFF2-40B4-BE49-F238E27FC236}">
                <a16:creationId xmlns:a16="http://schemas.microsoft.com/office/drawing/2014/main" id="{CD268EFD-D9F7-CBAB-BBF1-169B3EC168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2BF1469-B838-42E0-BFF0-9E8A55273AFE}" type="slidenum">
              <a:rPr lang="it-IT"/>
              <a:pPr/>
              <a:t>3</a:t>
            </a:fld>
            <a:endParaRPr lang="it-IT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DD77E5A4-BBB7-8171-FE00-76FBC7FB986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618C5BF3-FE6B-9756-6C07-C51C0EDB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16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E513AB-A4F5-E3EE-C16D-28313D977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>
            <a:extLst>
              <a:ext uri="{FF2B5EF4-FFF2-40B4-BE49-F238E27FC236}">
                <a16:creationId xmlns:a16="http://schemas.microsoft.com/office/drawing/2014/main" id="{5B3C8ED0-102A-05EB-A330-7C899D6BAA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2BF1469-B838-42E0-BFF0-9E8A55273AFE}" type="slidenum">
              <a:rPr lang="it-IT"/>
              <a:pPr/>
              <a:t>4</a:t>
            </a:fld>
            <a:endParaRPr lang="it-IT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ECF0A7C9-8FA9-4BAF-7F4B-7FB5B4EB4FF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8FAF98D6-2AC5-9E88-03F6-CB9C6C71A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>
              <a:ea typeface="DejaVu Sans" charset="0"/>
              <a:cs typeface="DejaVu Sans" charset="0"/>
            </a:endParaRPr>
          </a:p>
        </p:txBody>
      </p:sp>
      <p:sp>
        <p:nvSpPr>
          <p:cNvPr id="2" name="Segnaposto note 1">
            <a:extLst>
              <a:ext uri="{FF2B5EF4-FFF2-40B4-BE49-F238E27FC236}">
                <a16:creationId xmlns:a16="http://schemas.microsoft.com/office/drawing/2014/main" id="{2BCEB589-3720-A30A-4563-952E1FE39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879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C0CF82-C5BE-FE58-D046-BAE054E11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>
            <a:extLst>
              <a:ext uri="{FF2B5EF4-FFF2-40B4-BE49-F238E27FC236}">
                <a16:creationId xmlns:a16="http://schemas.microsoft.com/office/drawing/2014/main" id="{4510BBC8-D125-BA4B-1D48-4AF6FCC924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2BF1469-B838-42E0-BFF0-9E8A55273AFE}" type="slidenum">
              <a:rPr lang="it-IT"/>
              <a:pPr/>
              <a:t>5</a:t>
            </a:fld>
            <a:endParaRPr lang="it-IT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76272979-64A2-CEFC-285F-77DB52C940E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9AA3010B-4208-F170-2B54-33D204F60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4679950"/>
            <a:ext cx="6119813" cy="504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6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8051D-6E8C-487B-92AF-B9E9862169C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3ADE3-7D9A-4C95-BF2D-8CCE373423B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88213" y="225425"/>
            <a:ext cx="2260600" cy="43640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32575" cy="43640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742FF-306F-4F80-BC02-42B703BA841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F197F-E9AF-4AE4-95A8-7561A8F8D1B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153C5-A4ED-401E-9CFD-13EB63B6270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325563"/>
            <a:ext cx="4446587" cy="326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2225" y="1325563"/>
            <a:ext cx="4446588" cy="326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27D24-0C20-4DAD-BABC-2F8E96BE391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3D415-EAF5-43C9-AB96-DA209883DA4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EF26A-D7CF-4C8D-8B28-E1D1134AB3B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12167-4040-41E0-9F95-21763F93FB4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BE880-BE6F-479F-BAB4-3C5DA68B6EA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07B21-4E9C-46CF-B510-F563BE63FDD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45575" cy="92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5563"/>
            <a:ext cx="9045575" cy="326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4138"/>
            <a:ext cx="2322512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Pct val="45000"/>
              <a:buFontTx/>
              <a:buNone/>
              <a:defRPr sz="2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4138"/>
            <a:ext cx="3170238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Pct val="45000"/>
              <a:buFontTx/>
              <a:buNone/>
              <a:defRPr sz="2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5164138"/>
            <a:ext cx="2322513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Pct val="45000"/>
              <a:buFontTx/>
              <a:buNone/>
              <a:defRPr sz="2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DA79C71A-1179-4C60-A77E-B7FB5D286849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med" advClick="0" advTm="8000">
    <p:fade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075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–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438"/>
        </a:spcAft>
        <a:buClr>
          <a:srgbClr val="000000"/>
        </a:buClr>
        <a:buSzPct val="100000"/>
        <a:buFont typeface="Times New Roman" pitchFamily="16" charset="0"/>
        <a:buChar char="–"/>
        <a:defRPr sz="15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buChar char="»"/>
        <a:defRPr sz="15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92163" y="936625"/>
            <a:ext cx="8567737" cy="387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386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it-IT" sz="8800" b="1" dirty="0">
              <a:solidFill>
                <a:srgbClr val="FFFF00"/>
              </a:solidFill>
              <a:ea typeface="DejaVu Sans" charset="0"/>
              <a:cs typeface="DejaVu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it-IT" sz="4800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F58E4AE-E13B-3D81-A93D-8666ADBF6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92163" y="936625"/>
            <a:ext cx="8567737" cy="387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386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it-IT" sz="8800" b="1" dirty="0">
              <a:solidFill>
                <a:srgbClr val="FFFF00"/>
              </a:solidFill>
              <a:ea typeface="DejaVu Sans" charset="0"/>
              <a:cs typeface="DejaVu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it-IT" sz="4800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6098A7-8B80-5597-8D24-588547111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D4B6E6-7177-AC9F-E25C-BC3E03DE2A7C}"/>
              </a:ext>
            </a:extLst>
          </p:cNvPr>
          <p:cNvSpPr txBox="1"/>
          <p:nvPr/>
        </p:nvSpPr>
        <p:spPr>
          <a:xfrm>
            <a:off x="251780" y="55668"/>
            <a:ext cx="9577064" cy="555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ACCOMPAGNAMENTO  FRATERNO</a:t>
            </a:r>
            <a:endParaRPr lang="it-IT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Requisiti umani e spirituali</a:t>
            </a:r>
            <a:endParaRPr lang="it-IT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dei membri del pastorale</a:t>
            </a:r>
            <a:endParaRPr lang="it-IT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Maturità umana e affettiva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Capacità di ascolto 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Empatia e compassione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Umiltà e realismo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Equilibrio e discernimento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Affidabilità e riservatezza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Capacità di relazione sana, asimmetrica, </a:t>
            </a:r>
          </a:p>
          <a:p>
            <a:pPr lvl="0" algn="ctr"/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non dominante</a:t>
            </a:r>
            <a:endParaRPr lang="it-IT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Spirito di servizio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9333A-9F6E-38EE-29A3-B48E3E24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">
            <a:extLst>
              <a:ext uri="{FF2B5EF4-FFF2-40B4-BE49-F238E27FC236}">
                <a16:creationId xmlns:a16="http://schemas.microsoft.com/office/drawing/2014/main" id="{118F68AA-85B8-27C9-07A4-3FB5DACE9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936625"/>
            <a:ext cx="8567737" cy="387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386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it-IT" sz="8800" b="1" dirty="0">
              <a:solidFill>
                <a:srgbClr val="FFFF00"/>
              </a:solidFill>
              <a:ea typeface="DejaVu Sans" charset="0"/>
              <a:cs typeface="DejaVu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it-IT" sz="4800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7105" name="Rectangle 1">
            <a:extLst>
              <a:ext uri="{FF2B5EF4-FFF2-40B4-BE49-F238E27FC236}">
                <a16:creationId xmlns:a16="http://schemas.microsoft.com/office/drawing/2014/main" id="{1D6DB212-79A3-608C-4E07-05CCACFA7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B1297A-37C1-3C66-122E-9D94D4758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54A5A0-C246-7C5C-C6E9-A33452A98467}"/>
              </a:ext>
            </a:extLst>
          </p:cNvPr>
          <p:cNvSpPr txBox="1"/>
          <p:nvPr/>
        </p:nvSpPr>
        <p:spPr>
          <a:xfrm>
            <a:off x="215776" y="170979"/>
            <a:ext cx="9577064" cy="481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ACCOMPAGNAMENTO  FRATERNO</a:t>
            </a:r>
            <a:endParaRPr lang="it-IT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Maturità  spirituale</a:t>
            </a:r>
            <a:endParaRPr lang="it-IT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Docilità allo Spirito Santo</a:t>
            </a:r>
          </a:p>
          <a:p>
            <a:pPr lvl="0" algn="ctr"/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Ascolto della Parola</a:t>
            </a:r>
          </a:p>
          <a:p>
            <a:pPr lvl="0" algn="ctr"/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Vita sacramentale</a:t>
            </a:r>
          </a:p>
          <a:p>
            <a:pPr lvl="0" algn="ctr"/>
            <a:endPara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Esercizio dei carismi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59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7B25C-180B-9AD2-9DF8-1BB002D12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">
            <a:extLst>
              <a:ext uri="{FF2B5EF4-FFF2-40B4-BE49-F238E27FC236}">
                <a16:creationId xmlns:a16="http://schemas.microsoft.com/office/drawing/2014/main" id="{6EEC5F3B-996D-2291-36E2-F21087080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936625"/>
            <a:ext cx="8567737" cy="387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386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it-IT" sz="8800" b="1" dirty="0">
              <a:solidFill>
                <a:srgbClr val="FFFF00"/>
              </a:solidFill>
              <a:ea typeface="DejaVu Sans" charset="0"/>
              <a:cs typeface="DejaVu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it-IT" sz="4800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7105" name="Rectangle 1">
            <a:extLst>
              <a:ext uri="{FF2B5EF4-FFF2-40B4-BE49-F238E27FC236}">
                <a16:creationId xmlns:a16="http://schemas.microsoft.com/office/drawing/2014/main" id="{500C9AEE-6FB3-639C-92E8-D377662EF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6092C38-9115-BEA2-3FA6-9B36A0C72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A301B9-6D34-FD8B-E56F-244293BA89F1}"/>
              </a:ext>
            </a:extLst>
          </p:cNvPr>
          <p:cNvSpPr txBox="1"/>
          <p:nvPr/>
        </p:nvSpPr>
        <p:spPr>
          <a:xfrm>
            <a:off x="323788" y="170072"/>
            <a:ext cx="9433048" cy="527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un Pastorale di Servizio </a:t>
            </a: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può accompagnare</a:t>
            </a:r>
            <a:endParaRPr lang="it-IT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fraternamente e spiritualmente una comunità</a:t>
            </a:r>
            <a:endParaRPr lang="it-IT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b="1" dirty="0"/>
          </a:p>
          <a:p>
            <a:pPr lvl="0" algn="ctr"/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Prima di tutto: essere, prima di fare</a:t>
            </a:r>
            <a:endParaRPr lang="it-IT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it-IT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Accompagnare umanamente: cura delle persone</a:t>
            </a:r>
            <a:endParaRPr lang="it-IT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it-IT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Accompagnare spiritualmente: guidare verso lo Spirito</a:t>
            </a:r>
            <a:endParaRPr lang="it-IT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it-IT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Vivere il servizio come dono, non come potere</a:t>
            </a:r>
            <a:endParaRPr lang="it-IT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it-IT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Custodire l’unità della comunità</a:t>
            </a:r>
            <a:endParaRPr lang="it-IT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it-IT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Camminare insieme, non da soli</a:t>
            </a:r>
            <a:endParaRPr lang="it-IT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5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2A06A-2CF8-2010-3A01-2BC16D5EC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">
            <a:extLst>
              <a:ext uri="{FF2B5EF4-FFF2-40B4-BE49-F238E27FC236}">
                <a16:creationId xmlns:a16="http://schemas.microsoft.com/office/drawing/2014/main" id="{7E8347BC-C3D5-F217-8B10-257F7985F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936625"/>
            <a:ext cx="8567737" cy="387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386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it-IT" sz="8800" b="1" dirty="0">
              <a:solidFill>
                <a:srgbClr val="FFFF00"/>
              </a:solidFill>
              <a:ea typeface="DejaVu Sans" charset="0"/>
              <a:cs typeface="DejaVu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it-IT" sz="4800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7105" name="Rectangle 1">
            <a:extLst>
              <a:ext uri="{FF2B5EF4-FFF2-40B4-BE49-F238E27FC236}">
                <a16:creationId xmlns:a16="http://schemas.microsoft.com/office/drawing/2014/main" id="{29394DE8-227C-6229-30A5-10F0CEECC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19713A9-C36D-C236-A167-FF8A1F61D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10080625" cy="567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57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140</Words>
  <Application>Microsoft Office PowerPoint</Application>
  <PresentationFormat>Personalizzato</PresentationFormat>
  <Paragraphs>43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DejaVu Sans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Pseudoambient</dc:creator>
  <cp:lastModifiedBy>Andrea Candore</cp:lastModifiedBy>
  <cp:revision>192</cp:revision>
  <cp:lastPrinted>2009-04-22T19:24:48Z</cp:lastPrinted>
  <dcterms:created xsi:type="dcterms:W3CDTF">2013-10-31T08:23:06Z</dcterms:created>
  <dcterms:modified xsi:type="dcterms:W3CDTF">2026-02-13T14:14:20Z</dcterms:modified>
</cp:coreProperties>
</file>